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1" r:id="rId4"/>
    <p:sldId id="272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7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5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3E63-58EF-4D64-955F-730B4EB3EB0C}" type="datetimeFigureOut">
              <a:rPr lang="hr-HR" smtClean="0"/>
              <a:t>14.10.2016.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6833-8B99-4ABA-BCCA-11D5AA37A6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313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3E63-58EF-4D64-955F-730B4EB3EB0C}" type="datetimeFigureOut">
              <a:rPr lang="hr-HR" smtClean="0"/>
              <a:t>14.10.2016.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6833-8B99-4ABA-BCCA-11D5AA37A6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406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3E63-58EF-4D64-955F-730B4EB3EB0C}" type="datetimeFigureOut">
              <a:rPr lang="hr-HR" smtClean="0"/>
              <a:t>14.10.2016.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6833-8B99-4ABA-BCCA-11D5AA37A6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851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3E63-58EF-4D64-955F-730B4EB3EB0C}" type="datetimeFigureOut">
              <a:rPr lang="hr-HR" smtClean="0"/>
              <a:t>14.10.2016.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6833-8B99-4ABA-BCCA-11D5AA37A6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987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3E63-58EF-4D64-955F-730B4EB3EB0C}" type="datetimeFigureOut">
              <a:rPr lang="hr-HR" smtClean="0"/>
              <a:t>14.10.2016.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6833-8B99-4ABA-BCCA-11D5AA37A6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37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3E63-58EF-4D64-955F-730B4EB3EB0C}" type="datetimeFigureOut">
              <a:rPr lang="hr-HR" smtClean="0"/>
              <a:t>14.10.2016.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6833-8B99-4ABA-BCCA-11D5AA37A6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391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3E63-58EF-4D64-955F-730B4EB3EB0C}" type="datetimeFigureOut">
              <a:rPr lang="hr-HR" smtClean="0"/>
              <a:t>14.10.2016.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6833-8B99-4ABA-BCCA-11D5AA37A6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907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3E63-58EF-4D64-955F-730B4EB3EB0C}" type="datetimeFigureOut">
              <a:rPr lang="hr-HR" smtClean="0"/>
              <a:t>14.10.2016.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6833-8B99-4ABA-BCCA-11D5AA37A6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620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3E63-58EF-4D64-955F-730B4EB3EB0C}" type="datetimeFigureOut">
              <a:rPr lang="hr-HR" smtClean="0"/>
              <a:t>14.10.2016.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6833-8B99-4ABA-BCCA-11D5AA37A6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310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3E63-58EF-4D64-955F-730B4EB3EB0C}" type="datetimeFigureOut">
              <a:rPr lang="hr-HR" smtClean="0"/>
              <a:t>14.10.2016.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6833-8B99-4ABA-BCCA-11D5AA37A6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738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3E63-58EF-4D64-955F-730B4EB3EB0C}" type="datetimeFigureOut">
              <a:rPr lang="hr-HR" smtClean="0"/>
              <a:t>14.10.2016.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86833-8B99-4ABA-BCCA-11D5AA37A6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899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23E63-58EF-4D64-955F-730B4EB3EB0C}" type="datetimeFigureOut">
              <a:rPr lang="hr-HR" smtClean="0"/>
              <a:t>14.10.2016.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86833-8B99-4ABA-BCCA-11D5AA37A6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805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73160"/>
            <a:ext cx="7772400" cy="648072"/>
          </a:xfrm>
        </p:spPr>
        <p:txBody>
          <a:bodyPr>
            <a:noAutofit/>
          </a:bodyPr>
          <a:lstStyle/>
          <a:p>
            <a:r>
              <a:rPr lang="hr-HR" sz="2000" b="1" dirty="0"/>
              <a:t>Monitoring zaštićenih staništa Sredozemne medvjedice </a:t>
            </a:r>
            <a:r>
              <a:rPr lang="hr-HR" sz="2000" b="1" dirty="0" smtClean="0"/>
              <a:t/>
            </a:r>
            <a:br>
              <a:rPr lang="hr-HR" sz="2000" b="1" dirty="0" smtClean="0"/>
            </a:br>
            <a:r>
              <a:rPr lang="hr-HR" sz="2000" b="1" dirty="0" smtClean="0"/>
              <a:t>na zapadnoj obali </a:t>
            </a:r>
            <a:r>
              <a:rPr lang="hr-HR" sz="2000" b="1" dirty="0"/>
              <a:t>otoka Cresa</a:t>
            </a:r>
            <a:endParaRPr lang="hr-HR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149080"/>
            <a:ext cx="8568952" cy="3024336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hr-HR" sz="5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Terenska nastava, 17. – 18. 9. </a:t>
            </a:r>
            <a:r>
              <a:rPr lang="hr-HR" sz="8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2015.</a:t>
            </a:r>
          </a:p>
          <a:p>
            <a:pPr algn="l"/>
            <a:r>
              <a:rPr lang="vi-VN" sz="5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Učenici</a:t>
            </a:r>
            <a:r>
              <a:rPr lang="vi-VN" sz="5600" b="1" dirty="0">
                <a:solidFill>
                  <a:schemeClr val="tx1"/>
                </a:solidFill>
                <a:latin typeface="Comic Sans MS" panose="030F0702030302020204" pitchFamily="66" charset="0"/>
              </a:rPr>
              <a:t>:  </a:t>
            </a:r>
          </a:p>
          <a:p>
            <a:pPr marL="685800" indent="-6858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5600" b="1" dirty="0">
                <a:solidFill>
                  <a:schemeClr val="tx1"/>
                </a:solidFill>
                <a:latin typeface="Comic Sans MS" panose="030F0702030302020204" pitchFamily="66" charset="0"/>
              </a:rPr>
              <a:t>III.aN </a:t>
            </a:r>
            <a:r>
              <a:rPr lang="vi-VN" sz="5600" dirty="0">
                <a:solidFill>
                  <a:schemeClr val="tx1"/>
                </a:solidFill>
                <a:latin typeface="Comic Sans MS" panose="030F0702030302020204" pitchFamily="66" charset="0"/>
              </a:rPr>
              <a:t>( </a:t>
            </a:r>
            <a:r>
              <a:rPr lang="vi-VN" sz="5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nagrad</a:t>
            </a:r>
            <a:r>
              <a:rPr lang="hr-HR" sz="5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r>
              <a:rPr lang="vi-VN" sz="5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pr</a:t>
            </a:r>
            <a:r>
              <a:rPr lang="hr-HR" sz="5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</a:t>
            </a:r>
            <a:r>
              <a:rPr lang="vi-VN" sz="5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šlogodišnji</a:t>
            </a:r>
            <a:r>
              <a:rPr lang="hr-HR" sz="5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</a:t>
            </a:r>
            <a:r>
              <a:rPr lang="vi-VN" sz="5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pobjednici</a:t>
            </a:r>
            <a:r>
              <a:rPr lang="hr-HR" sz="5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ma</a:t>
            </a:r>
            <a:r>
              <a:rPr lang="vi-VN" sz="5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vi-VN" sz="5600" dirty="0">
                <a:solidFill>
                  <a:schemeClr val="tx1"/>
                </a:solidFill>
                <a:latin typeface="Comic Sans MS" panose="030F0702030302020204" pitchFamily="66" charset="0"/>
              </a:rPr>
              <a:t>školske i međunarodne regate)</a:t>
            </a:r>
            <a:endParaRPr lang="hr-HR" sz="5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685800" indent="-6858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5600" b="1" dirty="0">
                <a:solidFill>
                  <a:schemeClr val="tx1"/>
                </a:solidFill>
                <a:latin typeface="Comic Sans MS" panose="030F0702030302020204" pitchFamily="66" charset="0"/>
              </a:rPr>
              <a:t>učenici koji su od prošle godine uključeni u projekt</a:t>
            </a:r>
            <a:r>
              <a:rPr lang="vi-VN" sz="5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:</a:t>
            </a:r>
            <a:r>
              <a:rPr lang="hr-HR" sz="5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hr-HR" sz="5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hr-HR" sz="5600" b="1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hr-HR" sz="56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vi-VN" sz="5600" dirty="0">
                <a:solidFill>
                  <a:schemeClr val="tx1"/>
                </a:solidFill>
                <a:latin typeface="Comic Sans MS" panose="030F0702030302020204" pitchFamily="66" charset="0"/>
              </a:rPr>
              <a:t>Odović Tin (2bs), Fran Krstelj (II.aN), Mataić Alen, Žutelija Antonio i Tea Psihistal  (II.bN), Kučan Damjana, Mioč Antonio</a:t>
            </a:r>
            <a:r>
              <a:rPr lang="hr-HR" sz="5600" dirty="0">
                <a:solidFill>
                  <a:schemeClr val="tx1"/>
                </a:solidFill>
                <a:latin typeface="Comic Sans MS" panose="030F0702030302020204" pitchFamily="66" charset="0"/>
              </a:rPr>
              <a:t> i</a:t>
            </a:r>
            <a:r>
              <a:rPr lang="vi-VN" sz="5600" dirty="0">
                <a:solidFill>
                  <a:schemeClr val="tx1"/>
                </a:solidFill>
                <a:latin typeface="Comic Sans MS" panose="030F0702030302020204" pitchFamily="66" charset="0"/>
              </a:rPr>
              <a:t> Maglica Vitto (III.bN) </a:t>
            </a:r>
            <a:endParaRPr lang="hr-HR" sz="56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685800" indent="-6858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5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Članovi Udruge sredozemna medvjedica</a:t>
            </a:r>
            <a:endParaRPr lang="vi-VN" sz="5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/>
            <a:r>
              <a:rPr lang="vi-VN" sz="5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Voditelj </a:t>
            </a:r>
            <a:r>
              <a:rPr lang="vi-VN" sz="5600" b="1" dirty="0">
                <a:solidFill>
                  <a:schemeClr val="tx1"/>
                </a:solidFill>
                <a:latin typeface="Comic Sans MS" panose="030F0702030302020204" pitchFamily="66" charset="0"/>
              </a:rPr>
              <a:t>projekta: </a:t>
            </a:r>
            <a:r>
              <a:rPr lang="vi-VN" sz="5600" dirty="0">
                <a:solidFill>
                  <a:schemeClr val="tx1"/>
                </a:solidFill>
                <a:latin typeface="Comic Sans MS" panose="030F0702030302020204" pitchFamily="66" charset="0"/>
              </a:rPr>
              <a:t>Marica Kučan</a:t>
            </a:r>
          </a:p>
          <a:p>
            <a:pPr algn="l"/>
            <a:endParaRPr lang="hr-HR" sz="5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l"/>
            <a:r>
              <a:rPr lang="vi-VN" sz="5600" b="1" dirty="0">
                <a:solidFill>
                  <a:schemeClr val="tx1"/>
                </a:solidFill>
                <a:latin typeface="Comic Sans MS" panose="030F0702030302020204" pitchFamily="66" charset="0"/>
              </a:rPr>
              <a:t>Nastavnici u pratnji:   </a:t>
            </a:r>
            <a:r>
              <a:rPr lang="vi-VN" sz="5600" dirty="0">
                <a:solidFill>
                  <a:schemeClr val="tx1"/>
                </a:solidFill>
                <a:latin typeface="Comic Sans MS" panose="030F0702030302020204" pitchFamily="66" charset="0"/>
              </a:rPr>
              <a:t>RadianaTomée-Cicvarić i Saša Odović</a:t>
            </a:r>
          </a:p>
          <a:p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12" t="16546" r="7728" b="762"/>
          <a:stretch/>
        </p:blipFill>
        <p:spPr>
          <a:xfrm>
            <a:off x="1619672" y="836712"/>
            <a:ext cx="597666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0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7005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/>
              <a:t>Pustili smo našu Žanju Maru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i </a:t>
            </a:r>
            <a:r>
              <a:rPr lang="hr-HR" dirty="0" err="1"/>
              <a:t>Bolka</a:t>
            </a:r>
            <a:r>
              <a:rPr lang="hr-HR" dirty="0"/>
              <a:t> u more</a:t>
            </a:r>
            <a:br>
              <a:rPr lang="hr-HR" dirty="0"/>
            </a:b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91680"/>
            <a:ext cx="4187957" cy="314096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805" y="3429000"/>
            <a:ext cx="441649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1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7005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/>
              <a:t>Pustili smo našu Žanju Maru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i </a:t>
            </a:r>
            <a:r>
              <a:rPr lang="hr-HR" dirty="0" err="1"/>
              <a:t>Bolka</a:t>
            </a:r>
            <a:r>
              <a:rPr lang="hr-HR" dirty="0"/>
              <a:t> u more</a:t>
            </a:r>
            <a:br>
              <a:rPr lang="hr-HR" dirty="0"/>
            </a:b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4800533" cy="36004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068960"/>
            <a:ext cx="4860032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9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7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8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Pronašli smo ozlijeđenu kornjaču </a:t>
            </a:r>
            <a:br>
              <a:rPr lang="hr-HR" dirty="0" smtClean="0"/>
            </a:br>
            <a:r>
              <a:rPr lang="hr-HR" dirty="0" smtClean="0"/>
              <a:t>kojoj smo željeli pomoći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89200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Ozljeđenu glavatu želvu prevezli smo... 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1556792"/>
            <a:ext cx="2745238" cy="4912532"/>
          </a:xfr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8769">
            <a:off x="688390" y="2489821"/>
            <a:ext cx="4121230" cy="273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8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…našim </a:t>
            </a:r>
            <a:r>
              <a:rPr lang="hr-HR" dirty="0" smtClean="0"/>
              <a:t>brodom do Bakra gdje...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1556792"/>
            <a:ext cx="2529214" cy="4525963"/>
          </a:xfrm>
        </p:spPr>
      </p:pic>
    </p:spTree>
    <p:extLst>
      <p:ext uri="{BB962C8B-B14F-4D97-AF65-F5344CB8AC3E}">
        <p14:creationId xmlns:p14="http://schemas.microsoft.com/office/powerpoint/2010/main" val="22966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...smo je predali veterinaru...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454" y="1600200"/>
            <a:ext cx="8099091" cy="4525963"/>
          </a:xfrm>
        </p:spPr>
      </p:pic>
    </p:spTree>
    <p:extLst>
      <p:ext uri="{BB962C8B-B14F-4D97-AF65-F5344CB8AC3E}">
        <p14:creationId xmlns:p14="http://schemas.microsoft.com/office/powerpoint/2010/main" val="261538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... </a:t>
            </a:r>
            <a:r>
              <a:rPr lang="hr-HR" dirty="0"/>
              <a:t>k</a:t>
            </a:r>
            <a:r>
              <a:rPr lang="hr-HR" dirty="0" smtClean="0"/>
              <a:t>oji ju je prevezao u Centar za oporavak kornjača u Puli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28800"/>
            <a:ext cx="4303440" cy="2404864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871" y="3429000"/>
            <a:ext cx="4677567" cy="31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0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7610">
            <a:off x="4731320" y="226349"/>
            <a:ext cx="3311143" cy="2198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20862938">
            <a:off x="1248909" y="754150"/>
            <a:ext cx="339472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Naša kornjača </a:t>
            </a:r>
            <a:br>
              <a:rPr lang="hr-HR" dirty="0" smtClean="0"/>
            </a:br>
            <a:r>
              <a:rPr lang="hr-HR" dirty="0" err="1" smtClean="0"/>
              <a:t>Žanja</a:t>
            </a:r>
            <a:r>
              <a:rPr lang="hr-HR" dirty="0" smtClean="0"/>
              <a:t> </a:t>
            </a:r>
            <a:r>
              <a:rPr lang="hr-HR" dirty="0"/>
              <a:t>Mara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1560" y="2430938"/>
            <a:ext cx="8229600" cy="4525963"/>
          </a:xfrm>
        </p:spPr>
        <p:txBody>
          <a:bodyPr>
            <a:normAutofit/>
          </a:bodyPr>
          <a:lstStyle/>
          <a:p>
            <a:r>
              <a:rPr lang="hr-HR" dirty="0" smtClean="0"/>
              <a:t>ime </a:t>
            </a:r>
            <a:r>
              <a:rPr lang="hr-HR" dirty="0"/>
              <a:t>je dobila po uvali </a:t>
            </a:r>
            <a:r>
              <a:rPr lang="hr-HR" dirty="0" err="1"/>
              <a:t>Žanja</a:t>
            </a:r>
            <a:r>
              <a:rPr lang="hr-HR" dirty="0"/>
              <a:t> na otoku </a:t>
            </a:r>
            <a:r>
              <a:rPr lang="hr-HR" dirty="0" smtClean="0"/>
              <a:t>Cresu gdje smo je pronašli ranjenu i iznemoglu  </a:t>
            </a:r>
          </a:p>
          <a:p>
            <a:r>
              <a:rPr lang="hr-HR" dirty="0" smtClean="0"/>
              <a:t>otkrivena </a:t>
            </a:r>
            <a:r>
              <a:rPr lang="hr-HR" dirty="0"/>
              <a:t>na dubini od oko 5 m s dubokim rezom u donjem lijevom dijelu </a:t>
            </a:r>
            <a:r>
              <a:rPr lang="hr-HR" dirty="0" smtClean="0"/>
              <a:t>oklopa</a:t>
            </a:r>
          </a:p>
          <a:p>
            <a:r>
              <a:rPr lang="hr-HR" dirty="0" smtClean="0"/>
              <a:t>procijenjena starost oko </a:t>
            </a:r>
            <a:r>
              <a:rPr lang="hr-HR" dirty="0"/>
              <a:t>7 </a:t>
            </a:r>
            <a:r>
              <a:rPr lang="hr-HR" dirty="0" smtClean="0"/>
              <a:t>godina</a:t>
            </a:r>
          </a:p>
          <a:p>
            <a:r>
              <a:rPr lang="hr-HR" dirty="0" smtClean="0"/>
              <a:t>duljina </a:t>
            </a:r>
            <a:r>
              <a:rPr lang="hr-HR" dirty="0"/>
              <a:t>oklopa 40 </a:t>
            </a:r>
            <a:r>
              <a:rPr lang="hr-HR" dirty="0" smtClean="0"/>
              <a:t>cm</a:t>
            </a:r>
          </a:p>
          <a:p>
            <a:r>
              <a:rPr lang="hr-HR" dirty="0" smtClean="0"/>
              <a:t>pri </a:t>
            </a:r>
            <a:r>
              <a:rPr lang="hr-HR" dirty="0"/>
              <a:t>dolasku težila </a:t>
            </a:r>
            <a:r>
              <a:rPr lang="hr-HR" dirty="0" smtClean="0"/>
              <a:t>je svega </a:t>
            </a:r>
            <a:r>
              <a:rPr lang="hr-HR" dirty="0"/>
              <a:t>11 </a:t>
            </a:r>
            <a:r>
              <a:rPr lang="hr-HR" dirty="0" smtClean="0"/>
              <a:t>kg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07818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143000"/>
          </a:xfrm>
        </p:spPr>
        <p:txBody>
          <a:bodyPr>
            <a:normAutofit/>
          </a:bodyPr>
          <a:lstStyle/>
          <a:p>
            <a:r>
              <a:rPr lang="hr-HR" sz="2800" dirty="0" smtClean="0"/>
              <a:t>Nakon godine liječenja </a:t>
            </a:r>
            <a:br>
              <a:rPr lang="hr-HR" sz="2800" dirty="0" smtClean="0"/>
            </a:br>
            <a:r>
              <a:rPr lang="hr-HR" sz="2800" dirty="0" smtClean="0"/>
              <a:t>u </a:t>
            </a:r>
            <a:r>
              <a:rPr lang="hr-HR" sz="2800" dirty="0"/>
              <a:t> </a:t>
            </a:r>
            <a:r>
              <a:rPr lang="pl-PL" sz="2800" dirty="0" smtClean="0"/>
              <a:t>Centru </a:t>
            </a:r>
            <a:r>
              <a:rPr lang="pl-PL" sz="2800" dirty="0"/>
              <a:t>za oporavak morskih </a:t>
            </a:r>
            <a:r>
              <a:rPr lang="pl-PL" sz="2800" dirty="0" smtClean="0"/>
              <a:t>kornjača u Puli 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3645024"/>
            <a:ext cx="3322712" cy="1252736"/>
          </a:xfrm>
        </p:spPr>
        <p:txBody>
          <a:bodyPr/>
          <a:lstStyle/>
          <a:p>
            <a:r>
              <a:rPr lang="hr-HR" dirty="0"/>
              <a:t>r</a:t>
            </a:r>
            <a:r>
              <a:rPr lang="hr-HR" dirty="0" smtClean="0"/>
              <a:t>ana se zacijelila</a:t>
            </a:r>
          </a:p>
          <a:p>
            <a:r>
              <a:rPr lang="hr-HR" dirty="0"/>
              <a:t>d</a:t>
            </a:r>
            <a:r>
              <a:rPr lang="hr-HR" dirty="0" smtClean="0"/>
              <a:t>obila je 7 kg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18175"/>
            <a:ext cx="5652120" cy="423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1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5977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2.aN </a:t>
            </a:r>
            <a:r>
              <a:rPr lang="hr-HR" dirty="0"/>
              <a:t>i </a:t>
            </a:r>
            <a:r>
              <a:rPr lang="hr-HR" dirty="0" smtClean="0"/>
              <a:t>2.bN u </a:t>
            </a:r>
            <a:r>
              <a:rPr lang="hr-HR" dirty="0" err="1" smtClean="0"/>
              <a:t>Aquariumu</a:t>
            </a:r>
            <a:r>
              <a:rPr lang="hr-HR" dirty="0" smtClean="0"/>
              <a:t> Pula</a:t>
            </a:r>
            <a:br>
              <a:rPr lang="hr-HR" dirty="0" smtClean="0"/>
            </a:br>
            <a:r>
              <a:rPr lang="hr-HR" sz="2200" dirty="0"/>
              <a:t>14. listopada 2016.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r="1176" b="15350"/>
          <a:stretch/>
        </p:blipFill>
        <p:spPr>
          <a:xfrm>
            <a:off x="395536" y="1841026"/>
            <a:ext cx="8370483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123</Words>
  <Application>Microsoft Office PowerPoint</Application>
  <PresentationFormat>Prikaz na zaslonu (4:3)</PresentationFormat>
  <Paragraphs>26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Comic Sans MS</vt:lpstr>
      <vt:lpstr>Office Theme</vt:lpstr>
      <vt:lpstr>Monitoring zaštićenih staništa Sredozemne medvjedice  na zapadnoj obali otoka Cresa</vt:lpstr>
      <vt:lpstr>Pronašli smo ozlijeđenu kornjaču  kojoj smo željeli pomoći</vt:lpstr>
      <vt:lpstr>Ozljeđenu glavatu želvu prevezli smo... </vt:lpstr>
      <vt:lpstr>…našim brodom do Bakra gdje...</vt:lpstr>
      <vt:lpstr>...smo je predali veterinaru...</vt:lpstr>
      <vt:lpstr>... koji ju je prevezao u Centar za oporavak kornjača u Puli</vt:lpstr>
      <vt:lpstr>Naša kornjača  Žanja Mara</vt:lpstr>
      <vt:lpstr>Nakon godine liječenja  u  Centru za oporavak morskih kornjača u Puli </vt:lpstr>
      <vt:lpstr> 2.aN i 2.bN u Aquariumu Pula 14. listopada 2016. </vt:lpstr>
      <vt:lpstr>Pustili smo našu Žanju Maru  i Bolka u more </vt:lpstr>
      <vt:lpstr>Pustili smo našu Žanju Maru  i Bolka u more 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zaštićenih staništa Sredozemne medvjedice na zapadnim obalama otoka Cresa</dc:title>
  <dc:creator>Leo</dc:creator>
  <cp:lastModifiedBy>Leo</cp:lastModifiedBy>
  <cp:revision>15</cp:revision>
  <dcterms:created xsi:type="dcterms:W3CDTF">2015-09-20T18:11:09Z</dcterms:created>
  <dcterms:modified xsi:type="dcterms:W3CDTF">2016-10-14T17:53:40Z</dcterms:modified>
</cp:coreProperties>
</file>