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64" r:id="rId15"/>
    <p:sldId id="276" r:id="rId1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D76FB-7AFA-484C-8683-800906C2690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3FCC6-D30C-4093-95DB-06D88A758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4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36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56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41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99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429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35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36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76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1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2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9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FCC6-D30C-4093-95DB-06D88A7581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AB48-C7CD-4F1B-8629-6C4731914A47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59D2-BC68-4E2D-B347-E3F89F23E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AB48-C7CD-4F1B-8629-6C4731914A47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59D2-BC68-4E2D-B347-E3F89F23E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AB48-C7CD-4F1B-8629-6C4731914A47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59D2-BC68-4E2D-B347-E3F89F23E11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AB48-C7CD-4F1B-8629-6C4731914A47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59D2-BC68-4E2D-B347-E3F89F23E1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AB48-C7CD-4F1B-8629-6C4731914A47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59D2-BC68-4E2D-B347-E3F89F23E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AB48-C7CD-4F1B-8629-6C4731914A47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59D2-BC68-4E2D-B347-E3F89F23E1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AB48-C7CD-4F1B-8629-6C4731914A47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59D2-BC68-4E2D-B347-E3F89F23E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AB48-C7CD-4F1B-8629-6C4731914A47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59D2-BC68-4E2D-B347-E3F89F23E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AB48-C7CD-4F1B-8629-6C4731914A47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59D2-BC68-4E2D-B347-E3F89F23E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AB48-C7CD-4F1B-8629-6C4731914A47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59D2-BC68-4E2D-B347-E3F89F23E11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AB48-C7CD-4F1B-8629-6C4731914A47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59D2-BC68-4E2D-B347-E3F89F23E1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B7AB48-C7CD-4F1B-8629-6C4731914A47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99359D2-BC68-4E2D-B347-E3F89F23E1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lang="hr-HR" b="1" i="1" dirty="0" smtClean="0"/>
              <a:t>XX.  </a:t>
            </a:r>
            <a:r>
              <a:rPr lang="hr-HR" b="1" i="1" dirty="0"/>
              <a:t>BAKARSKA </a:t>
            </a: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>VESLAČKA  REGATA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852936"/>
            <a:ext cx="6400800" cy="1752600"/>
          </a:xfrm>
        </p:spPr>
        <p:txBody>
          <a:bodyPr>
            <a:noAutofit/>
          </a:bodyPr>
          <a:lstStyle/>
          <a:p>
            <a:r>
              <a:rPr lang="hr-HR" sz="3200" b="1" i="1" dirty="0" smtClean="0"/>
              <a:t>09.05.2014.</a:t>
            </a:r>
          </a:p>
          <a:p>
            <a:endParaRPr lang="hr-HR" sz="3200" b="1" i="1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hr-HR" sz="3200" b="1" i="1" dirty="0" smtClean="0"/>
              <a:t>Školska regata   8</a:t>
            </a:r>
            <a:r>
              <a:rPr lang="hr-HR" sz="3200" b="1" i="1" baseline="30000" dirty="0" smtClean="0"/>
              <a:t>00</a:t>
            </a:r>
            <a:r>
              <a:rPr lang="hr-HR" sz="3200" b="1" i="1" dirty="0" smtClean="0"/>
              <a:t> - 11</a:t>
            </a:r>
            <a:r>
              <a:rPr lang="hr-HR" sz="3200" b="1" i="1" baseline="30000" dirty="0" smtClean="0"/>
              <a:t>00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hr-HR" sz="3200" b="1" i="1" dirty="0" smtClean="0"/>
              <a:t>Međunarodna regata   11</a:t>
            </a:r>
            <a:r>
              <a:rPr lang="hr-HR" sz="3200" b="1" i="1" baseline="30000" dirty="0"/>
              <a:t>3</a:t>
            </a:r>
            <a:r>
              <a:rPr lang="hr-HR" sz="3200" b="1" i="1" baseline="30000" dirty="0" smtClean="0"/>
              <a:t>0</a:t>
            </a:r>
            <a:r>
              <a:rPr lang="hr-HR" sz="3200" b="1" i="1" dirty="0" smtClean="0"/>
              <a:t> - 15</a:t>
            </a:r>
            <a:r>
              <a:rPr lang="hr-HR" sz="3200" b="1" i="1" baseline="30000" dirty="0"/>
              <a:t>3</a:t>
            </a:r>
            <a:r>
              <a:rPr lang="hr-HR" sz="3200" b="1" i="1" baseline="30000" dirty="0" smtClean="0"/>
              <a:t>0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273037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3407304"/>
            <a:ext cx="7408333" cy="3450696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dirty="0"/>
              <a:t>Pobjednik školskog dijela natjecanja stječe pravo sudjelovanja na međunarodnom dijelu regate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Propozicije školske veslačke regate</a:t>
            </a:r>
            <a:br>
              <a:rPr lang="hr-HR" dirty="0" smtClean="0"/>
            </a:br>
            <a:r>
              <a:rPr lang="hr-HR" dirty="0"/>
              <a:t>9.05.2014.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3645024"/>
            <a:ext cx="7408333" cy="3450696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dirty="0"/>
              <a:t>Sudačko ravnanje je po pravilima veslačkog suđenja 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Propozicije školske veslačke regate</a:t>
            </a:r>
            <a:br>
              <a:rPr lang="hr-HR" dirty="0" smtClean="0"/>
            </a:br>
            <a:r>
              <a:rPr lang="hr-HR" dirty="0"/>
              <a:t>9.05.2014.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140968"/>
            <a:ext cx="7408333" cy="3450696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dirty="0"/>
              <a:t>Nepoštivanje sudačke odluke, kao i nesportsko ponašanje natjecatelja ili voditelja </a:t>
            </a:r>
            <a:r>
              <a:rPr lang="hr-HR" dirty="0" smtClean="0"/>
              <a:t>ekipe kažnjavati </a:t>
            </a:r>
            <a:r>
              <a:rPr lang="hr-HR" dirty="0"/>
              <a:t>će se </a:t>
            </a:r>
            <a:r>
              <a:rPr lang="hr-HR" b="1" dirty="0" smtClean="0"/>
              <a:t>diskvalifikacijom</a:t>
            </a:r>
            <a:endParaRPr lang="en-US" b="1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Propozicije školske veslačke regate</a:t>
            </a:r>
            <a:br>
              <a:rPr lang="hr-HR" dirty="0" smtClean="0"/>
            </a:br>
            <a:r>
              <a:rPr lang="hr-HR" dirty="0"/>
              <a:t>9.05.2014.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3407304"/>
            <a:ext cx="7408333" cy="3450696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dirty="0"/>
              <a:t>Moguće usmene prigovore voditelja ekipe rješavat će sudački žiri  prije slijedećeg kruga natjecanja. 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Propozicije školske veslačke regate</a:t>
            </a:r>
            <a:br>
              <a:rPr lang="hr-HR" dirty="0" smtClean="0"/>
            </a:br>
            <a:r>
              <a:rPr lang="hr-HR" dirty="0"/>
              <a:t>9.05.2014.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924944"/>
            <a:ext cx="7408333" cy="3450696"/>
          </a:xfrm>
        </p:spPr>
        <p:txBody>
          <a:bodyPr>
            <a:normAutofit fontScale="92500"/>
          </a:bodyPr>
          <a:lstStyle/>
          <a:p>
            <a:pPr lvl="0"/>
            <a:r>
              <a:rPr lang="hr-HR" dirty="0"/>
              <a:t>Ždrijebom se određuje redoslijed veslanja i broj  pruge ekipe</a:t>
            </a:r>
            <a:endParaRPr lang="en-US" dirty="0"/>
          </a:p>
          <a:p>
            <a:r>
              <a:rPr lang="hr-HR" dirty="0" smtClean="0"/>
              <a:t>Ždrijebanje </a:t>
            </a:r>
            <a:r>
              <a:rPr lang="hr-HR" dirty="0" smtClean="0"/>
              <a:t>se provelo </a:t>
            </a:r>
            <a:r>
              <a:rPr lang="hr-HR" dirty="0" smtClean="0"/>
              <a:t>u </a:t>
            </a:r>
            <a:r>
              <a:rPr lang="hr-HR" dirty="0" smtClean="0"/>
              <a:t>srijedu 7. </a:t>
            </a:r>
            <a:r>
              <a:rPr lang="hr-HR" dirty="0" smtClean="0"/>
              <a:t>svibnja u 10</a:t>
            </a:r>
            <a:r>
              <a:rPr lang="hr-HR" baseline="30000" dirty="0" smtClean="0"/>
              <a:t>30</a:t>
            </a:r>
            <a:r>
              <a:rPr lang="hr-HR" dirty="0" smtClean="0"/>
              <a:t> u školskoj knjižnici pod </a:t>
            </a:r>
            <a:r>
              <a:rPr lang="hr-HR" dirty="0"/>
              <a:t>vodstvom predsjednika sudačkog žirija </a:t>
            </a:r>
            <a:r>
              <a:rPr lang="hr-HR" dirty="0" smtClean="0"/>
              <a:t>i predsjednika Vijeća učenika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Propozicije školske veslačke regate</a:t>
            </a:r>
            <a:br>
              <a:rPr lang="hr-HR" dirty="0" smtClean="0"/>
            </a:br>
            <a:r>
              <a:rPr lang="hr-HR" dirty="0"/>
              <a:t>9.05.2014.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79512" y="116632"/>
            <a:ext cx="8856984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/>
          <p:cNvSpPr txBox="1"/>
          <p:nvPr/>
        </p:nvSpPr>
        <p:spPr>
          <a:xfrm>
            <a:off x="1151620" y="33352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Rezultati </a:t>
            </a:r>
            <a:r>
              <a:rPr lang="hr-HR" sz="3600" dirty="0" smtClean="0"/>
              <a:t>ždrijeba školske regate:</a:t>
            </a:r>
            <a:endParaRPr lang="hr-HR" sz="3600" dirty="0"/>
          </a:p>
        </p:txBody>
      </p:sp>
      <p:sp>
        <p:nvSpPr>
          <p:cNvPr id="9" name="Pravokutnik 8"/>
          <p:cNvSpPr/>
          <p:nvPr/>
        </p:nvSpPr>
        <p:spPr>
          <a:xfrm>
            <a:off x="4860032" y="990980"/>
            <a:ext cx="3456384" cy="1153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" t="10475" r="9648" b="7412"/>
          <a:stretch/>
        </p:blipFill>
        <p:spPr bwMode="auto">
          <a:xfrm>
            <a:off x="323528" y="1211103"/>
            <a:ext cx="6984776" cy="516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okutnik 2"/>
          <p:cNvSpPr/>
          <p:nvPr/>
        </p:nvSpPr>
        <p:spPr>
          <a:xfrm>
            <a:off x="4499992" y="1196752"/>
            <a:ext cx="3096344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608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645024"/>
            <a:ext cx="8272429" cy="3450696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dirty="0"/>
              <a:t>Pravo nastupa imaju svi redovni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učenici </a:t>
            </a:r>
            <a:r>
              <a:rPr lang="hr-HR" dirty="0"/>
              <a:t>/ učenice Pomorske škole Bakar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9944" y="70108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 smtClean="0"/>
              <a:t>Propozicije školske veslačke regate</a:t>
            </a:r>
            <a:br>
              <a:rPr lang="hr-HR" dirty="0" smtClean="0"/>
            </a:br>
            <a:r>
              <a:rPr lang="hr-HR" dirty="0" smtClean="0"/>
              <a:t>9</a:t>
            </a:r>
            <a:r>
              <a:rPr lang="hr-HR" dirty="0" smtClean="0"/>
              <a:t>.05.2014.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65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3284984"/>
            <a:ext cx="7408333" cy="3450696"/>
          </a:xfrm>
        </p:spPr>
        <p:txBody>
          <a:bodyPr/>
          <a:lstStyle/>
          <a:p>
            <a:pPr marL="0" lvl="0" indent="0">
              <a:buNone/>
            </a:pPr>
            <a:r>
              <a:rPr lang="hr-HR" dirty="0" smtClean="0"/>
              <a:t>Ekipu čine : </a:t>
            </a:r>
          </a:p>
          <a:p>
            <a:r>
              <a:rPr lang="hr-HR" dirty="0" smtClean="0"/>
              <a:t>12 veslača</a:t>
            </a:r>
          </a:p>
          <a:p>
            <a:r>
              <a:rPr lang="hr-HR" dirty="0" smtClean="0"/>
              <a:t>1 kormilar</a:t>
            </a:r>
          </a:p>
          <a:p>
            <a:r>
              <a:rPr lang="hr-HR" dirty="0" smtClean="0"/>
              <a:t>2 </a:t>
            </a:r>
            <a:r>
              <a:rPr lang="hr-HR" dirty="0"/>
              <a:t>veslača pričuve</a:t>
            </a:r>
            <a:endParaRPr lang="en-US" b="1" i="1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Propozicije školske veslačke regate</a:t>
            </a:r>
            <a:br>
              <a:rPr lang="hr-HR" dirty="0" smtClean="0"/>
            </a:br>
            <a:r>
              <a:rPr lang="hr-HR" dirty="0"/>
              <a:t>9.05.2014.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3356992"/>
            <a:ext cx="7408333" cy="3450696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dirty="0"/>
              <a:t>Prijavnu listu sa popisom članova ekipe potrebno je dostaviti  </a:t>
            </a:r>
            <a:r>
              <a:rPr lang="hr-HR" dirty="0" smtClean="0"/>
              <a:t>profesoru </a:t>
            </a:r>
            <a:r>
              <a:rPr lang="hr-HR" dirty="0" err="1" smtClean="0"/>
              <a:t>Odoviću</a:t>
            </a:r>
            <a:r>
              <a:rPr lang="hr-HR" dirty="0" smtClean="0"/>
              <a:t> do 30.04.2014.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Propozicije školske veslačke regate</a:t>
            </a:r>
            <a:br>
              <a:rPr lang="hr-HR" dirty="0" smtClean="0"/>
            </a:br>
            <a:r>
              <a:rPr lang="hr-HR" dirty="0"/>
              <a:t>9.05.2014.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3212976"/>
            <a:ext cx="7884864" cy="3450696"/>
          </a:xfrm>
        </p:spPr>
        <p:txBody>
          <a:bodyPr/>
          <a:lstStyle/>
          <a:p>
            <a:pPr marL="0" lvl="0" indent="0">
              <a:buNone/>
            </a:pPr>
            <a:r>
              <a:rPr lang="hr-HR" dirty="0"/>
              <a:t>U brodici za spašavanje tipa GUC nalazi se 1 kormilar i 12 veslača, preostala 2 člana ekipe mogu se mijenjati kada to odluči zapovjednik (štroker) 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Propozicije školske veslačke regate</a:t>
            </a:r>
            <a:br>
              <a:rPr lang="hr-HR" dirty="0" smtClean="0"/>
            </a:br>
            <a:r>
              <a:rPr lang="hr-HR" dirty="0"/>
              <a:t>9.05.2014.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3645024"/>
            <a:ext cx="7408333" cy="3450696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dirty="0"/>
              <a:t>Veslača se može promijeniti za svaku trku: u taj broj ulazi i kormilar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Propozicije školske veslačke regate</a:t>
            </a:r>
            <a:br>
              <a:rPr lang="hr-HR" dirty="0" smtClean="0"/>
            </a:br>
            <a:r>
              <a:rPr lang="hr-HR" dirty="0"/>
              <a:t>9.05.2014.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573016"/>
            <a:ext cx="8128413" cy="3450696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dirty="0"/>
              <a:t>Dužina regatne staze je približno </a:t>
            </a:r>
            <a:r>
              <a:rPr lang="hr-HR" dirty="0" smtClean="0"/>
              <a:t>400 </a:t>
            </a:r>
            <a:r>
              <a:rPr lang="hr-HR" dirty="0"/>
              <a:t>m (s okretom) pri čemu nije kažnjivo dodirnuti plutaču na okretištu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Propozicije školske veslačke regate</a:t>
            </a:r>
            <a:br>
              <a:rPr lang="hr-HR" dirty="0" smtClean="0"/>
            </a:br>
            <a:r>
              <a:rPr lang="hr-HR" dirty="0"/>
              <a:t>9.05.2014.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717032"/>
            <a:ext cx="8128413" cy="3450696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dirty="0"/>
              <a:t>Regata se održava u dvije pruge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( </a:t>
            </a:r>
            <a:r>
              <a:rPr lang="hr-HR" dirty="0"/>
              <a:t>okret preko lijeve strane )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Propozicije školske veslačke regate</a:t>
            </a:r>
            <a:br>
              <a:rPr lang="hr-HR" dirty="0" smtClean="0"/>
            </a:br>
            <a:r>
              <a:rPr lang="hr-HR" dirty="0"/>
              <a:t>9.05.2014.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05064"/>
            <a:ext cx="8928992" cy="3450696"/>
          </a:xfrm>
        </p:spPr>
        <p:txBody>
          <a:bodyPr/>
          <a:lstStyle/>
          <a:p>
            <a:pPr marL="0" lvl="0" indent="0">
              <a:buNone/>
            </a:pPr>
            <a:r>
              <a:rPr lang="hr-HR" dirty="0"/>
              <a:t>Trke počinju prema ranije utvrđenoj satnici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Propozicije školske veslačke regate</a:t>
            </a:r>
            <a:br>
              <a:rPr lang="hr-HR" dirty="0" smtClean="0"/>
            </a:br>
            <a:r>
              <a:rPr lang="hr-HR" dirty="0"/>
              <a:t>9.05.2014.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106</TotalTime>
  <Words>267</Words>
  <Application>Microsoft Office PowerPoint</Application>
  <PresentationFormat>Prikaz na zaslonu (4:3)</PresentationFormat>
  <Paragraphs>50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Waveform</vt:lpstr>
      <vt:lpstr>XX.  BAKARSKA  VESLAČKA  REGATA</vt:lpstr>
      <vt:lpstr>PowerPointova prezentacija</vt:lpstr>
      <vt:lpstr>Propozicije školske veslačke regate 9.05.2014. </vt:lpstr>
      <vt:lpstr>Propozicije školske veslačke regate 9.05.2014. </vt:lpstr>
      <vt:lpstr>Propozicije školske veslačke regate 9.05.2014. </vt:lpstr>
      <vt:lpstr>Propozicije školske veslačke regate 9.05.2014. </vt:lpstr>
      <vt:lpstr>Propozicije školske veslačke regate 9.05.2014. </vt:lpstr>
      <vt:lpstr>Propozicije školske veslačke regate 9.05.2014. </vt:lpstr>
      <vt:lpstr>Propozicije školske veslačke regate 9.05.2014. </vt:lpstr>
      <vt:lpstr>Propozicije školske veslačke regate 9.05.2014. </vt:lpstr>
      <vt:lpstr>Propozicije školske veslačke regate 9.05.2014. </vt:lpstr>
      <vt:lpstr>Propozicije školske veslačke regate 9.05.2014. </vt:lpstr>
      <vt:lpstr>Propozicije školske veslačke regate 9.05.2014. </vt:lpstr>
      <vt:lpstr>Propozicije školske veslačke regate 9.05.2014. 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XVIII.  BAKARSKA VESLAČKA  REGATA 11.05.2012.</dc:title>
  <dc:creator>Radiana</dc:creator>
  <cp:lastModifiedBy>Radiana Tomee Cicvarić</cp:lastModifiedBy>
  <cp:revision>18</cp:revision>
  <cp:lastPrinted>2014-05-07T09:53:33Z</cp:lastPrinted>
  <dcterms:created xsi:type="dcterms:W3CDTF">2012-05-04T16:33:36Z</dcterms:created>
  <dcterms:modified xsi:type="dcterms:W3CDTF">2014-05-07T09:56:17Z</dcterms:modified>
</cp:coreProperties>
</file>