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sldIdLst>
    <p:sldId id="256" r:id="rId2"/>
    <p:sldId id="257" r:id="rId3"/>
    <p:sldId id="258" r:id="rId4"/>
    <p:sldId id="275" r:id="rId5"/>
    <p:sldId id="259" r:id="rId6"/>
    <p:sldId id="260" r:id="rId7"/>
    <p:sldId id="261" r:id="rId8"/>
    <p:sldId id="262" r:id="rId9"/>
    <p:sldId id="263" r:id="rId10"/>
    <p:sldId id="266" r:id="rId11"/>
    <p:sldId id="267" r:id="rId12"/>
    <p:sldId id="268" r:id="rId13"/>
    <p:sldId id="269" r:id="rId14"/>
    <p:sldId id="264" r:id="rId15"/>
    <p:sldId id="276" r:id="rId16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47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CD76FB-7AFA-484C-8683-800906C26905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3FCC6-D30C-4093-95DB-06D88A758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54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3FCC6-D30C-4093-95DB-06D88A7581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8367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3FCC6-D30C-4093-95DB-06D88A75813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256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3FCC6-D30C-4093-95DB-06D88A75813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7415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3FCC6-D30C-4093-95DB-06D88A75813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4991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3FCC6-D30C-4093-95DB-06D88A75813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429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3FCC6-D30C-4093-95DB-06D88A75813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135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3FCC6-D30C-4093-95DB-06D88A75813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336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3FCC6-D30C-4093-95DB-06D88A75813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5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3FCC6-D30C-4093-95DB-06D88A75813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376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3FCC6-D30C-4093-95DB-06D88A75813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14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3FCC6-D30C-4093-95DB-06D88A75813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8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3FCC6-D30C-4093-95DB-06D88A75813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024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3FCC6-D30C-4093-95DB-06D88A75813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8098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3FCC6-D30C-4093-95DB-06D88A75813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5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AB48-C7CD-4F1B-8629-6C4731914A47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59D2-BC68-4E2D-B347-E3F89F23E1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AB48-C7CD-4F1B-8629-6C4731914A47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59D2-BC68-4E2D-B347-E3F89F23E1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AB48-C7CD-4F1B-8629-6C4731914A47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59D2-BC68-4E2D-B347-E3F89F23E11E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6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AB48-C7CD-4F1B-8629-6C4731914A47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59D2-BC68-4E2D-B347-E3F89F23E11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AB48-C7CD-4F1B-8629-6C4731914A47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59D2-BC68-4E2D-B347-E3F89F23E1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AB48-C7CD-4F1B-8629-6C4731914A47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59D2-BC68-4E2D-B347-E3F89F23E11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AB48-C7CD-4F1B-8629-6C4731914A47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59D2-BC68-4E2D-B347-E3F89F23E1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AB48-C7CD-4F1B-8629-6C4731914A47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59D2-BC68-4E2D-B347-E3F89F23E1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AB48-C7CD-4F1B-8629-6C4731914A47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59D2-BC68-4E2D-B347-E3F89F23E1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AB48-C7CD-4F1B-8629-6C4731914A47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59D2-BC68-4E2D-B347-E3F89F23E11E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AB48-C7CD-4F1B-8629-6C4731914A47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59D2-BC68-4E2D-B347-E3F89F23E11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2B7AB48-C7CD-4F1B-8629-6C4731914A47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99359D2-BC68-4E2D-B347-E3F89F23E11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>
            <a:normAutofit/>
          </a:bodyPr>
          <a:lstStyle/>
          <a:p>
            <a:r>
              <a:rPr lang="hr-HR" b="1" i="1" dirty="0" smtClean="0"/>
              <a:t>XX.  </a:t>
            </a:r>
            <a:r>
              <a:rPr lang="hr-HR" b="1" i="1" dirty="0"/>
              <a:t>BAKARSKA </a:t>
            </a:r>
            <a:r>
              <a:rPr lang="hr-HR" b="1" i="1" dirty="0" smtClean="0"/>
              <a:t/>
            </a:r>
            <a:br>
              <a:rPr lang="hr-HR" b="1" i="1" dirty="0" smtClean="0"/>
            </a:br>
            <a:r>
              <a:rPr lang="hr-HR" b="1" i="1" dirty="0" smtClean="0"/>
              <a:t>VESLAČKA  REGATA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2852936"/>
            <a:ext cx="6400800" cy="1752600"/>
          </a:xfrm>
        </p:spPr>
        <p:txBody>
          <a:bodyPr>
            <a:noAutofit/>
          </a:bodyPr>
          <a:lstStyle/>
          <a:p>
            <a:r>
              <a:rPr lang="hr-HR" sz="3200" b="1" i="1" dirty="0" smtClean="0"/>
              <a:t>09.05.2014.</a:t>
            </a:r>
          </a:p>
          <a:p>
            <a:endParaRPr lang="hr-HR" sz="3200" b="1" i="1" dirty="0"/>
          </a:p>
          <a:p>
            <a:pPr marL="457200" indent="-457200" algn="l">
              <a:buFont typeface="Arial" pitchFamily="34" charset="0"/>
              <a:buChar char="•"/>
            </a:pPr>
            <a:r>
              <a:rPr lang="hr-HR" sz="3200" b="1" i="1" dirty="0" smtClean="0"/>
              <a:t>Školska regata   8</a:t>
            </a:r>
            <a:r>
              <a:rPr lang="hr-HR" sz="3200" b="1" i="1" baseline="30000" dirty="0" smtClean="0"/>
              <a:t>00</a:t>
            </a:r>
            <a:r>
              <a:rPr lang="hr-HR" sz="3200" b="1" i="1" dirty="0" smtClean="0"/>
              <a:t> - 11</a:t>
            </a:r>
            <a:r>
              <a:rPr lang="hr-HR" sz="3200" b="1" i="1" baseline="30000" dirty="0" smtClean="0"/>
              <a:t>00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hr-HR" sz="3200" b="1" i="1" dirty="0" smtClean="0"/>
              <a:t>Međunarodna regata   11</a:t>
            </a:r>
            <a:r>
              <a:rPr lang="hr-HR" sz="3200" b="1" i="1" baseline="30000" dirty="0"/>
              <a:t>3</a:t>
            </a:r>
            <a:r>
              <a:rPr lang="hr-HR" sz="3200" b="1" i="1" baseline="30000" dirty="0" smtClean="0"/>
              <a:t>0</a:t>
            </a:r>
            <a:r>
              <a:rPr lang="hr-HR" sz="3200" b="1" i="1" dirty="0" smtClean="0"/>
              <a:t> - 15</a:t>
            </a:r>
            <a:r>
              <a:rPr lang="hr-HR" sz="3200" b="1" i="1" baseline="30000" dirty="0"/>
              <a:t>3</a:t>
            </a:r>
            <a:r>
              <a:rPr lang="hr-HR" sz="3200" b="1" i="1" baseline="30000" dirty="0" smtClean="0"/>
              <a:t>0</a:t>
            </a:r>
            <a:endParaRPr lang="en-US" sz="3200" baseline="30000" dirty="0"/>
          </a:p>
        </p:txBody>
      </p:sp>
    </p:spTree>
    <p:extLst>
      <p:ext uri="{BB962C8B-B14F-4D97-AF65-F5344CB8AC3E}">
        <p14:creationId xmlns:p14="http://schemas.microsoft.com/office/powerpoint/2010/main" val="2730377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3407304"/>
            <a:ext cx="7408333" cy="3450696"/>
          </a:xfrm>
        </p:spPr>
        <p:txBody>
          <a:bodyPr/>
          <a:lstStyle/>
          <a:p>
            <a:pPr marL="0" lvl="0" indent="0" algn="ctr">
              <a:buNone/>
            </a:pPr>
            <a:r>
              <a:rPr lang="hr-HR" dirty="0"/>
              <a:t>Pobjednik školskog dijela natjecanja stječe pravo sudjelovanja na međunarodnom dijelu regate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Propozicije školske veslačke regate</a:t>
            </a:r>
            <a:br>
              <a:rPr lang="hr-HR" dirty="0" smtClean="0"/>
            </a:br>
            <a:r>
              <a:rPr lang="hr-HR" dirty="0"/>
              <a:t>9.05.2014.</a:t>
            </a:r>
            <a:r>
              <a:rPr lang="hr-HR" dirty="0" smtClean="0"/>
              <a:t/>
            </a:r>
            <a:br>
              <a:rPr lang="hr-HR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211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3645024"/>
            <a:ext cx="7408333" cy="3450696"/>
          </a:xfrm>
        </p:spPr>
        <p:txBody>
          <a:bodyPr/>
          <a:lstStyle/>
          <a:p>
            <a:pPr marL="0" lvl="0" indent="0" algn="ctr">
              <a:buNone/>
            </a:pPr>
            <a:r>
              <a:rPr lang="hr-HR" dirty="0"/>
              <a:t>Sudačko ravnanje je po pravilima veslačkog suđenja </a:t>
            </a:r>
            <a:endParaRPr lang="en-US" dirty="0"/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Propozicije školske veslačke regate</a:t>
            </a:r>
            <a:br>
              <a:rPr lang="hr-HR" dirty="0" smtClean="0"/>
            </a:br>
            <a:r>
              <a:rPr lang="hr-HR" dirty="0"/>
              <a:t>9.05.2014.</a:t>
            </a:r>
            <a:r>
              <a:rPr lang="hr-HR" dirty="0" smtClean="0"/>
              <a:t/>
            </a:r>
            <a:br>
              <a:rPr lang="hr-HR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211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3140968"/>
            <a:ext cx="7408333" cy="3450696"/>
          </a:xfrm>
        </p:spPr>
        <p:txBody>
          <a:bodyPr/>
          <a:lstStyle/>
          <a:p>
            <a:pPr marL="0" lvl="0" indent="0" algn="ctr">
              <a:buNone/>
            </a:pPr>
            <a:r>
              <a:rPr lang="hr-HR" dirty="0"/>
              <a:t>Nepoštivanje sudačke odluke, kao i nesportsko ponašanje natjecatelja ili voditelja </a:t>
            </a:r>
            <a:r>
              <a:rPr lang="hr-HR" dirty="0" smtClean="0"/>
              <a:t>ekipe kažnjavati </a:t>
            </a:r>
            <a:r>
              <a:rPr lang="hr-HR" dirty="0"/>
              <a:t>će se </a:t>
            </a:r>
            <a:r>
              <a:rPr lang="hr-HR" b="1" dirty="0" smtClean="0"/>
              <a:t>diskvalifikacijom</a:t>
            </a:r>
            <a:endParaRPr lang="en-US" b="1" dirty="0"/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Propozicije školske veslačke regate</a:t>
            </a:r>
            <a:br>
              <a:rPr lang="hr-HR" dirty="0" smtClean="0"/>
            </a:br>
            <a:r>
              <a:rPr lang="hr-HR" dirty="0"/>
              <a:t>9.05.2014.</a:t>
            </a:r>
            <a:r>
              <a:rPr lang="hr-HR" dirty="0" smtClean="0"/>
              <a:t/>
            </a:r>
            <a:br>
              <a:rPr lang="hr-HR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211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3407304"/>
            <a:ext cx="7408333" cy="3450696"/>
          </a:xfrm>
        </p:spPr>
        <p:txBody>
          <a:bodyPr/>
          <a:lstStyle/>
          <a:p>
            <a:pPr marL="0" lvl="0" indent="0" algn="ctr">
              <a:buNone/>
            </a:pPr>
            <a:r>
              <a:rPr lang="hr-HR" dirty="0"/>
              <a:t>Moguće usmene prigovore voditelja ekipe rješavat će sudački žiri  prije slijedećeg kruga natjecanja. </a:t>
            </a:r>
            <a:endParaRPr lang="en-US" dirty="0"/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Propozicije školske veslačke regate</a:t>
            </a:r>
            <a:br>
              <a:rPr lang="hr-HR" dirty="0" smtClean="0"/>
            </a:br>
            <a:r>
              <a:rPr lang="hr-HR" dirty="0"/>
              <a:t>9.05.2014.</a:t>
            </a:r>
            <a:r>
              <a:rPr lang="hr-HR" dirty="0" smtClean="0"/>
              <a:t/>
            </a:r>
            <a:br>
              <a:rPr lang="hr-HR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211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924944"/>
            <a:ext cx="7408333" cy="3450696"/>
          </a:xfrm>
        </p:spPr>
        <p:txBody>
          <a:bodyPr>
            <a:normAutofit fontScale="92500"/>
          </a:bodyPr>
          <a:lstStyle/>
          <a:p>
            <a:pPr lvl="0"/>
            <a:r>
              <a:rPr lang="hr-HR" dirty="0"/>
              <a:t>Ždrijebom se određuje redoslijed veslanja i broj  pruge ekipe</a:t>
            </a:r>
            <a:endParaRPr lang="en-US" dirty="0"/>
          </a:p>
          <a:p>
            <a:r>
              <a:rPr lang="hr-HR" dirty="0" smtClean="0"/>
              <a:t>Ždrijebanje </a:t>
            </a:r>
            <a:r>
              <a:rPr lang="hr-HR" dirty="0" smtClean="0"/>
              <a:t>se provelo </a:t>
            </a:r>
            <a:r>
              <a:rPr lang="hr-HR" dirty="0" smtClean="0"/>
              <a:t>u </a:t>
            </a:r>
            <a:r>
              <a:rPr lang="hr-HR" dirty="0" smtClean="0"/>
              <a:t>srijedu 7. </a:t>
            </a:r>
            <a:r>
              <a:rPr lang="hr-HR" dirty="0" smtClean="0"/>
              <a:t>svibnja u 10</a:t>
            </a:r>
            <a:r>
              <a:rPr lang="hr-HR" baseline="30000" dirty="0" smtClean="0"/>
              <a:t>30</a:t>
            </a:r>
            <a:r>
              <a:rPr lang="hr-HR" dirty="0" smtClean="0"/>
              <a:t> u školskoj knjižnici pod </a:t>
            </a:r>
            <a:r>
              <a:rPr lang="hr-HR" dirty="0"/>
              <a:t>vodstvom predsjednika sudačkog žirija </a:t>
            </a:r>
            <a:r>
              <a:rPr lang="hr-HR" dirty="0" smtClean="0"/>
              <a:t>i predsjednika Vijeća učenika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Propozicije školske veslačke regate</a:t>
            </a:r>
            <a:br>
              <a:rPr lang="hr-HR" dirty="0" smtClean="0"/>
            </a:br>
            <a:r>
              <a:rPr lang="hr-HR" dirty="0"/>
              <a:t>9.05.2014.</a:t>
            </a:r>
            <a:r>
              <a:rPr lang="hr-HR" dirty="0" smtClean="0"/>
              <a:t/>
            </a:r>
            <a:br>
              <a:rPr lang="hr-HR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211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179512" y="116632"/>
            <a:ext cx="8856984" cy="2880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TekstniOkvir 7"/>
          <p:cNvSpPr txBox="1"/>
          <p:nvPr/>
        </p:nvSpPr>
        <p:spPr>
          <a:xfrm>
            <a:off x="1151620" y="333526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/>
              <a:t>Rezultati </a:t>
            </a:r>
            <a:r>
              <a:rPr lang="hr-HR" sz="3600" dirty="0" smtClean="0"/>
              <a:t>ždrijeba školske regate:</a:t>
            </a:r>
            <a:endParaRPr lang="hr-HR" sz="3600" dirty="0"/>
          </a:p>
        </p:txBody>
      </p:sp>
      <p:sp>
        <p:nvSpPr>
          <p:cNvPr id="9" name="Pravokutnik 8"/>
          <p:cNvSpPr/>
          <p:nvPr/>
        </p:nvSpPr>
        <p:spPr>
          <a:xfrm>
            <a:off x="4860032" y="990980"/>
            <a:ext cx="3456384" cy="11538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2" t="10475" r="9648" b="7412"/>
          <a:stretch/>
        </p:blipFill>
        <p:spPr bwMode="auto">
          <a:xfrm>
            <a:off x="323528" y="1211103"/>
            <a:ext cx="6984776" cy="5166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ravokutnik 2"/>
          <p:cNvSpPr/>
          <p:nvPr/>
        </p:nvSpPr>
        <p:spPr>
          <a:xfrm>
            <a:off x="4499992" y="1196752"/>
            <a:ext cx="3096344" cy="11521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608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3645024"/>
            <a:ext cx="8272429" cy="3450696"/>
          </a:xfrm>
        </p:spPr>
        <p:txBody>
          <a:bodyPr/>
          <a:lstStyle/>
          <a:p>
            <a:pPr marL="0" lvl="0" indent="0" algn="ctr">
              <a:buNone/>
            </a:pPr>
            <a:r>
              <a:rPr lang="hr-HR" dirty="0"/>
              <a:t>Pravo nastupa imaju svi redovni 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učenici </a:t>
            </a:r>
            <a:r>
              <a:rPr lang="hr-HR" dirty="0"/>
              <a:t>/ učenice Pomorske škole Bakar</a:t>
            </a:r>
            <a:endParaRPr lang="en-US" dirty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9944" y="70108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r-HR" dirty="0" smtClean="0"/>
              <a:t>Propozicije školske veslačke regate</a:t>
            </a:r>
            <a:br>
              <a:rPr lang="hr-HR" dirty="0" smtClean="0"/>
            </a:br>
            <a:r>
              <a:rPr lang="hr-HR" dirty="0" smtClean="0"/>
              <a:t>9</a:t>
            </a:r>
            <a:r>
              <a:rPr lang="hr-HR" dirty="0" smtClean="0"/>
              <a:t>.05.2014.</a:t>
            </a:r>
            <a:r>
              <a:rPr lang="hr-HR" dirty="0" smtClean="0"/>
              <a:t/>
            </a:r>
            <a:br>
              <a:rPr lang="hr-HR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865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3284984"/>
            <a:ext cx="7408333" cy="3450696"/>
          </a:xfrm>
        </p:spPr>
        <p:txBody>
          <a:bodyPr/>
          <a:lstStyle/>
          <a:p>
            <a:pPr marL="0" lvl="0" indent="0">
              <a:buNone/>
            </a:pPr>
            <a:r>
              <a:rPr lang="hr-HR" dirty="0" smtClean="0"/>
              <a:t>Ekipu čine : </a:t>
            </a:r>
          </a:p>
          <a:p>
            <a:r>
              <a:rPr lang="hr-HR" dirty="0" smtClean="0"/>
              <a:t>12 veslača</a:t>
            </a:r>
          </a:p>
          <a:p>
            <a:r>
              <a:rPr lang="hr-HR" dirty="0" smtClean="0"/>
              <a:t>1 kormilar</a:t>
            </a:r>
          </a:p>
          <a:p>
            <a:r>
              <a:rPr lang="hr-HR" dirty="0" smtClean="0"/>
              <a:t>2 </a:t>
            </a:r>
            <a:r>
              <a:rPr lang="hr-HR" dirty="0"/>
              <a:t>veslača pričuve</a:t>
            </a:r>
            <a:endParaRPr lang="en-US" b="1" i="1" dirty="0"/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Propozicije školske veslačke regate</a:t>
            </a:r>
            <a:br>
              <a:rPr lang="hr-HR" dirty="0" smtClean="0"/>
            </a:br>
            <a:r>
              <a:rPr lang="hr-HR" dirty="0"/>
              <a:t>9.05.2014.</a:t>
            </a:r>
            <a:r>
              <a:rPr lang="hr-HR" dirty="0" smtClean="0"/>
              <a:t/>
            </a:r>
            <a:br>
              <a:rPr lang="hr-HR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211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3356992"/>
            <a:ext cx="7408333" cy="3450696"/>
          </a:xfrm>
        </p:spPr>
        <p:txBody>
          <a:bodyPr/>
          <a:lstStyle/>
          <a:p>
            <a:pPr marL="0" lvl="0" indent="0" algn="ctr">
              <a:buNone/>
            </a:pPr>
            <a:r>
              <a:rPr lang="hr-HR" dirty="0"/>
              <a:t>Prijavnu listu sa popisom članova ekipe potrebno je dostaviti  </a:t>
            </a:r>
            <a:r>
              <a:rPr lang="hr-HR" dirty="0" smtClean="0"/>
              <a:t>profesoru </a:t>
            </a:r>
            <a:r>
              <a:rPr lang="hr-HR" dirty="0" err="1" smtClean="0"/>
              <a:t>Odoviću</a:t>
            </a:r>
            <a:r>
              <a:rPr lang="hr-HR" dirty="0" smtClean="0"/>
              <a:t> do 30.04.2014.</a:t>
            </a:r>
            <a:endParaRPr lang="en-US" dirty="0"/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Propozicije školske veslačke regate</a:t>
            </a:r>
            <a:br>
              <a:rPr lang="hr-HR" dirty="0" smtClean="0"/>
            </a:br>
            <a:r>
              <a:rPr lang="hr-HR" dirty="0"/>
              <a:t>9.05.2014.</a:t>
            </a:r>
            <a:r>
              <a:rPr lang="hr-HR" dirty="0" smtClean="0"/>
              <a:t/>
            </a:r>
            <a:br>
              <a:rPr lang="hr-HR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211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3212976"/>
            <a:ext cx="7884864" cy="3450696"/>
          </a:xfrm>
        </p:spPr>
        <p:txBody>
          <a:bodyPr/>
          <a:lstStyle/>
          <a:p>
            <a:pPr marL="0" lvl="0" indent="0">
              <a:buNone/>
            </a:pPr>
            <a:r>
              <a:rPr lang="hr-HR" dirty="0"/>
              <a:t>U brodici za spašavanje tipa GUC nalazi se 1 kormilar i 12 veslača, preostala 2 člana ekipe mogu se mijenjati kada to odluči zapovjednik (štroker) </a:t>
            </a:r>
            <a:endParaRPr lang="en-US" dirty="0"/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Propozicije školske veslačke regate</a:t>
            </a:r>
            <a:br>
              <a:rPr lang="hr-HR" dirty="0" smtClean="0"/>
            </a:br>
            <a:r>
              <a:rPr lang="hr-HR" dirty="0"/>
              <a:t>9.05.2014.</a:t>
            </a:r>
            <a:r>
              <a:rPr lang="hr-HR" dirty="0" smtClean="0"/>
              <a:t/>
            </a:r>
            <a:br>
              <a:rPr lang="hr-HR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211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3645024"/>
            <a:ext cx="7408333" cy="3450696"/>
          </a:xfrm>
        </p:spPr>
        <p:txBody>
          <a:bodyPr/>
          <a:lstStyle/>
          <a:p>
            <a:pPr marL="0" lvl="0" indent="0" algn="ctr">
              <a:buNone/>
            </a:pPr>
            <a:r>
              <a:rPr lang="hr-HR" dirty="0"/>
              <a:t>Veslača se može promijeniti za svaku trku: u taj broj ulazi i kormilar</a:t>
            </a:r>
            <a:endParaRPr lang="en-US" dirty="0"/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Propozicije školske veslačke regate</a:t>
            </a:r>
            <a:br>
              <a:rPr lang="hr-HR" dirty="0" smtClean="0"/>
            </a:br>
            <a:r>
              <a:rPr lang="hr-HR" dirty="0"/>
              <a:t>9.05.2014.</a:t>
            </a:r>
            <a:r>
              <a:rPr lang="hr-HR" dirty="0" smtClean="0"/>
              <a:t/>
            </a:r>
            <a:br>
              <a:rPr lang="hr-HR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211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573016"/>
            <a:ext cx="8128413" cy="3450696"/>
          </a:xfrm>
        </p:spPr>
        <p:txBody>
          <a:bodyPr/>
          <a:lstStyle/>
          <a:p>
            <a:pPr marL="0" lvl="0" indent="0" algn="ctr">
              <a:buNone/>
            </a:pPr>
            <a:r>
              <a:rPr lang="hr-HR" dirty="0"/>
              <a:t>Dužina regatne staze je približno </a:t>
            </a:r>
            <a:r>
              <a:rPr lang="hr-HR" dirty="0" smtClean="0"/>
              <a:t>400 </a:t>
            </a:r>
            <a:r>
              <a:rPr lang="hr-HR" dirty="0"/>
              <a:t>m (s okretom) pri čemu nije kažnjivo dodirnuti plutaču na okretištu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Propozicije školske veslačke regate</a:t>
            </a:r>
            <a:br>
              <a:rPr lang="hr-HR" dirty="0" smtClean="0"/>
            </a:br>
            <a:r>
              <a:rPr lang="hr-HR" dirty="0"/>
              <a:t>9.05.2014.</a:t>
            </a:r>
            <a:r>
              <a:rPr lang="hr-HR" dirty="0" smtClean="0"/>
              <a:t/>
            </a:r>
            <a:br>
              <a:rPr lang="hr-HR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211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3717032"/>
            <a:ext cx="8128413" cy="3450696"/>
          </a:xfrm>
        </p:spPr>
        <p:txBody>
          <a:bodyPr/>
          <a:lstStyle/>
          <a:p>
            <a:pPr marL="0" lvl="0" indent="0" algn="ctr">
              <a:buNone/>
            </a:pPr>
            <a:r>
              <a:rPr lang="hr-HR" dirty="0"/>
              <a:t>Regata se održava u dvije pruge 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( </a:t>
            </a:r>
            <a:r>
              <a:rPr lang="hr-HR" dirty="0"/>
              <a:t>okret preko lijeve strane )</a:t>
            </a:r>
            <a:endParaRPr lang="en-US" dirty="0"/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Propozicije školske veslačke regate</a:t>
            </a:r>
            <a:br>
              <a:rPr lang="hr-HR" dirty="0" smtClean="0"/>
            </a:br>
            <a:r>
              <a:rPr lang="hr-HR" dirty="0"/>
              <a:t>9.05.2014.</a:t>
            </a:r>
            <a:r>
              <a:rPr lang="hr-HR" dirty="0" smtClean="0"/>
              <a:t/>
            </a:r>
            <a:br>
              <a:rPr lang="hr-HR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211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005064"/>
            <a:ext cx="8928992" cy="3450696"/>
          </a:xfrm>
        </p:spPr>
        <p:txBody>
          <a:bodyPr/>
          <a:lstStyle/>
          <a:p>
            <a:pPr marL="0" lvl="0" indent="0">
              <a:buNone/>
            </a:pPr>
            <a:r>
              <a:rPr lang="hr-HR" dirty="0"/>
              <a:t>Trke počinju prema ranije utvrđenoj satnici</a:t>
            </a:r>
            <a:endParaRPr lang="en-US" dirty="0"/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Propozicije školske veslačke regate</a:t>
            </a:r>
            <a:br>
              <a:rPr lang="hr-HR" dirty="0" smtClean="0"/>
            </a:br>
            <a:r>
              <a:rPr lang="hr-HR" dirty="0"/>
              <a:t>9.05.2014.</a:t>
            </a:r>
            <a:r>
              <a:rPr lang="hr-HR" dirty="0" smtClean="0"/>
              <a:t/>
            </a:r>
            <a:br>
              <a:rPr lang="hr-HR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211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106</TotalTime>
  <Words>267</Words>
  <Application>Microsoft Office PowerPoint</Application>
  <PresentationFormat>Prikaz na zaslonu (4:3)</PresentationFormat>
  <Paragraphs>50</Paragraphs>
  <Slides>15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16" baseType="lpstr">
      <vt:lpstr>Waveform</vt:lpstr>
      <vt:lpstr>XX.  BAKARSKA  VESLAČKA  REGATA</vt:lpstr>
      <vt:lpstr>PowerPointova prezentacija</vt:lpstr>
      <vt:lpstr>Propozicije školske veslačke regate 9.05.2014. </vt:lpstr>
      <vt:lpstr>Propozicije školske veslačke regate 9.05.2014. </vt:lpstr>
      <vt:lpstr>Propozicije školske veslačke regate 9.05.2014. </vt:lpstr>
      <vt:lpstr>Propozicije školske veslačke regate 9.05.2014. </vt:lpstr>
      <vt:lpstr>Propozicije školske veslačke regate 9.05.2014. </vt:lpstr>
      <vt:lpstr>Propozicije školske veslačke regate 9.05.2014. </vt:lpstr>
      <vt:lpstr>Propozicije školske veslačke regate 9.05.2014. </vt:lpstr>
      <vt:lpstr>Propozicije školske veslačke regate 9.05.2014. </vt:lpstr>
      <vt:lpstr>Propozicije školske veslačke regate 9.05.2014. </vt:lpstr>
      <vt:lpstr>Propozicije školske veslačke regate 9.05.2014. </vt:lpstr>
      <vt:lpstr>Propozicije školske veslačke regate 9.05.2014. </vt:lpstr>
      <vt:lpstr>Propozicije školske veslačke regate 9.05.2014. 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XVIII.  BAKARSKA VESLAČKA  REGATA 11.05.2012.</dc:title>
  <dc:creator>Radiana</dc:creator>
  <cp:lastModifiedBy>Radiana Tomee Cicvarić</cp:lastModifiedBy>
  <cp:revision>18</cp:revision>
  <cp:lastPrinted>2014-05-07T09:53:33Z</cp:lastPrinted>
  <dcterms:created xsi:type="dcterms:W3CDTF">2012-05-04T16:33:36Z</dcterms:created>
  <dcterms:modified xsi:type="dcterms:W3CDTF">2014-05-07T09:56:17Z</dcterms:modified>
</cp:coreProperties>
</file>